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6"/>
  </p:notesMasterIdLst>
  <p:handoutMasterIdLst>
    <p:handoutMasterId r:id="rId7"/>
  </p:handoutMasterIdLst>
  <p:sldIdLst>
    <p:sldId id="1865" r:id="rId4"/>
    <p:sldId id="1866" r:id="rId5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1865"/>
            <p14:sldId id="18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90122" autoAdjust="0"/>
  </p:normalViewPr>
  <p:slideViewPr>
    <p:cSldViewPr>
      <p:cViewPr varScale="1">
        <p:scale>
          <a:sx n="136" d="100"/>
          <a:sy n="136" d="100"/>
        </p:scale>
        <p:origin x="78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notesViewPr>
    <p:cSldViewPr>
      <p:cViewPr varScale="1">
        <p:scale>
          <a:sx n="153" d="100"/>
          <a:sy n="153" d="100"/>
        </p:scale>
        <p:origin x="3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5529-53EB-6341-B6CD-BFC4FE5A11CA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FD677-0AAE-374C-93B3-7821C6470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30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7/19/22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8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2"/>
          </p:nvPr>
        </p:nvSpPr>
        <p:spPr>
          <a:xfrm>
            <a:off x="490384" y="59769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214" y="0"/>
            <a:ext cx="3345786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2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6863" y="1986718"/>
            <a:ext cx="8570276" cy="1118255"/>
          </a:xfrm>
          <a:noFill/>
        </p:spPr>
        <p:txBody>
          <a:bodyPr wrap="square" rtlCol="0">
            <a:spAutoFit/>
          </a:bodyPr>
          <a:lstStyle>
            <a:lvl1pPr algn="ctr">
              <a:defRPr lang="en-US" sz="3600" dirty="0">
                <a:solidFill>
                  <a:schemeClr val="tx1"/>
                </a:solidFill>
                <a:latin typeface="Brandon Grotesque Bold" panose="020B0803020203060202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60012" y="4793359"/>
            <a:ext cx="41737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b="0" i="0" kern="1200">
                <a:solidFill>
                  <a:schemeClr val="tx1">
                    <a:tint val="75000"/>
                  </a:schemeClr>
                </a:solidFill>
                <a:latin typeface="Brandon Grotesque Light" charset="0"/>
                <a:ea typeface="Brandon Grotesque Light" charset="0"/>
                <a:cs typeface="Brandon Grotesque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2B82-0F32-49B6-951F-4F1858B224C3}" type="slidenum">
              <a:rPr lang="en-US" sz="1050" smtClean="0"/>
              <a:pPr/>
              <a:t>‹#›</a:t>
            </a:fld>
            <a:endParaRPr lang="en-US" sz="1050" dirty="0"/>
          </a:p>
        </p:txBody>
      </p:sp>
      <p:pic>
        <p:nvPicPr>
          <p:cNvPr id="6" name="Picture 5" descr="4_RGB_McCombs_School_Brand_Formal.png">
            <a:extLst>
              <a:ext uri="{FF2B5EF4-FFF2-40B4-BE49-F238E27FC236}">
                <a16:creationId xmlns:a16="http://schemas.microsoft.com/office/drawing/2014/main" id="{9FD1C1AD-AD7C-D84C-8A4F-5BE17F119C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62" y="4808373"/>
            <a:ext cx="1940814" cy="24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86863" y="1986718"/>
            <a:ext cx="8570276" cy="1118255"/>
          </a:xfrm>
          <a:noFill/>
        </p:spPr>
        <p:txBody>
          <a:bodyPr wrap="square" rtlCol="0">
            <a:spAutoFit/>
          </a:bodyPr>
          <a:lstStyle>
            <a:lvl1pPr algn="ctr">
              <a:defRPr lang="en-US" sz="3600" dirty="0">
                <a:solidFill>
                  <a:schemeClr val="tx1"/>
                </a:solidFill>
                <a:latin typeface="Brandon Grotesque Bold" panose="020B0803020203060202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660012" y="4793359"/>
            <a:ext cx="41737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b="0" i="0" kern="1200">
                <a:solidFill>
                  <a:schemeClr val="tx1">
                    <a:tint val="75000"/>
                  </a:schemeClr>
                </a:solidFill>
                <a:latin typeface="Brandon Grotesque Light" charset="0"/>
                <a:ea typeface="Brandon Grotesque Light" charset="0"/>
                <a:cs typeface="Brandon Grotesque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2B82-0F32-49B6-951F-4F1858B224C3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816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4646302" y="664211"/>
            <a:ext cx="3957847" cy="1572027"/>
          </a:xfrm>
          <a:prstGeom prst="rect">
            <a:avLst/>
          </a:prstGeom>
        </p:spPr>
        <p:txBody>
          <a:bodyPr lIns="60958" tIns="60958" rIns="60958" bIns="60958"/>
          <a:lstStyle>
            <a:lvl1pPr marL="0" indent="0" defTabSz="4572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1pPr>
            <a:lvl2pPr marL="1322613" indent="-979713" defTabSz="457200">
              <a:lnSpc>
                <a:spcPct val="70000"/>
              </a:lnSpc>
              <a:spcBef>
                <a:spcPts val="0"/>
              </a:spcBef>
              <a:buFontTx/>
              <a:buChar char="–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2pPr>
            <a:lvl3pPr marL="1600200" indent="-914400" defTabSz="457200">
              <a:lnSpc>
                <a:spcPct val="70000"/>
              </a:lnSpc>
              <a:spcBef>
                <a:spcPts val="0"/>
              </a:spcBef>
              <a:buFontTx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3pPr>
            <a:lvl4pPr marL="2125979" indent="-1097279" defTabSz="457200">
              <a:lnSpc>
                <a:spcPct val="70000"/>
              </a:lnSpc>
              <a:spcBef>
                <a:spcPts val="0"/>
              </a:spcBef>
              <a:buFontTx/>
              <a:buChar char="–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4pPr>
            <a:lvl5pPr marL="2468880" indent="-1097279" defTabSz="457200">
              <a:lnSpc>
                <a:spcPct val="70000"/>
              </a:lnSpc>
              <a:spcBef>
                <a:spcPts val="0"/>
              </a:spcBef>
              <a:buFontTx/>
              <a:buChar char="»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7058351" y="4933986"/>
            <a:ext cx="1655619" cy="190502"/>
          </a:xfrm>
          <a:prstGeom prst="rect">
            <a:avLst/>
          </a:prstGeom>
        </p:spPr>
        <p:txBody>
          <a:bodyPr lIns="60958" tIns="60958" rIns="60958" bIns="60958"/>
          <a:lstStyle>
            <a:lvl1pPr marL="68580" indent="-68580" defTabSz="274320">
              <a:spcBef>
                <a:spcPts val="300"/>
              </a:spcBef>
              <a:defRPr sz="1120"/>
            </a:lvl1pPr>
          </a:lstStyle>
          <a:p>
            <a:pPr marL="91440" indent="-91440" defTabSz="365760">
              <a:spcBef>
                <a:spcPts val="400"/>
              </a:spcBef>
              <a:defRPr sz="1120"/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4"/>
          </p:nvPr>
        </p:nvSpPr>
        <p:spPr>
          <a:xfrm>
            <a:off x="4754563" y="3817009"/>
            <a:ext cx="3933827" cy="785216"/>
          </a:xfrm>
          <a:prstGeom prst="rect">
            <a:avLst/>
          </a:prstGeom>
        </p:spPr>
        <p:txBody>
          <a:bodyPr lIns="60958" tIns="60958" rIns="60958" bIns="60958"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13968" y="4918773"/>
            <a:ext cx="228101" cy="224789"/>
          </a:xfrm>
          <a:prstGeom prst="rect">
            <a:avLst/>
          </a:prstGeom>
        </p:spPr>
        <p:txBody>
          <a:bodyPr lIns="60958" tIns="60958" rIns="60958" bIns="60958"/>
          <a:lstStyle>
            <a:lvl1pPr algn="l" defTabSz="457200">
              <a:defRPr>
                <a:solidFill>
                  <a:srgbClr val="FFFFFF"/>
                </a:solidFill>
                <a:latin typeface="Brandon Grotesque Thin"/>
                <a:ea typeface="Brandon Grotesque Thin"/>
                <a:cs typeface="Brandon Grotesque Thin"/>
                <a:sym typeface="Brandon Grotesque Thin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86245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510" y="593490"/>
            <a:ext cx="4253948" cy="605294"/>
          </a:xfrm>
          <a:noFill/>
        </p:spPr>
        <p:txBody>
          <a:bodyPr wrap="square" rtlCol="0">
            <a:spAutoFit/>
          </a:bodyPr>
          <a:lstStyle>
            <a:lvl1pPr>
              <a:defRPr lang="en-US" sz="3600" dirty="0">
                <a:solidFill>
                  <a:srgbClr val="00B0F0"/>
                </a:solidFill>
                <a:latin typeface="Brandon Grotesque Bold" panose="020B0803020203060202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510" y="1306756"/>
            <a:ext cx="4253948" cy="140833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35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</a:defRPr>
            </a:lvl1pPr>
            <a:lvl2pPr marL="1714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2pPr>
            <a:lvl3pPr marL="5143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3pPr>
            <a:lvl4pPr marL="8572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4pPr>
            <a:lvl5pPr marL="1200150" indent="0">
              <a:buNone/>
              <a:defRPr lang="en-US" sz="135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5pPr>
          </a:lstStyle>
          <a:p>
            <a:pPr marL="0"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marL="342900" lvl="1"/>
            <a:r>
              <a:rPr lang="en-US" dirty="0"/>
              <a:t>Second level</a:t>
            </a:r>
          </a:p>
          <a:p>
            <a:pPr marL="685800" lvl="2"/>
            <a:r>
              <a:rPr lang="en-US" dirty="0"/>
              <a:t>Third level</a:t>
            </a:r>
          </a:p>
          <a:p>
            <a:pPr marL="1028700" lvl="3"/>
            <a:r>
              <a:rPr lang="en-US" dirty="0"/>
              <a:t>Fourth level</a:t>
            </a:r>
          </a:p>
          <a:p>
            <a:pPr marL="1371600"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6011" y="4767263"/>
            <a:ext cx="445168" cy="243370"/>
          </a:xfrm>
        </p:spPr>
        <p:txBody>
          <a:bodyPr vert="horz" lIns="91440" tIns="45720" rIns="91440" bIns="45720" rtlCol="0" anchor="ctr"/>
          <a:lstStyle>
            <a:lvl1pPr>
              <a:def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5D2B82-0F32-49B6-951F-4F1858B224C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914900" y="630936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914900" y="2627887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6951726" y="630936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6951726" y="2627887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827" y="4858876"/>
            <a:ext cx="482093" cy="1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4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38950" y="4767262"/>
            <a:ext cx="20574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D2B82-0F32-49B6-951F-4F1858B224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97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295751" y="584097"/>
            <a:ext cx="1930519" cy="1989541"/>
          </a:xfrm>
          <a:prstGeom prst="rect">
            <a:avLst/>
          </a:prstGeom>
          <a:solidFill>
            <a:srgbClr val="53AEE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457200">
              <a:defRPr sz="2400">
                <a:solidFill>
                  <a:srgbClr val="FFFFFF"/>
                </a:solidFill>
              </a:defRPr>
            </a:pPr>
            <a:endParaRPr sz="1800" dirty="0"/>
          </a:p>
        </p:txBody>
      </p:sp>
      <p:sp>
        <p:nvSpPr>
          <p:cNvPr id="129" name="Shape 129"/>
          <p:cNvSpPr/>
          <p:nvPr/>
        </p:nvSpPr>
        <p:spPr>
          <a:xfrm>
            <a:off x="2295265" y="584098"/>
            <a:ext cx="1930517" cy="1989542"/>
          </a:xfrm>
          <a:prstGeom prst="rect">
            <a:avLst/>
          </a:prstGeom>
          <a:solidFill>
            <a:srgbClr val="53AEE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457200">
              <a:defRPr sz="2400">
                <a:solidFill>
                  <a:srgbClr val="FFFFFF"/>
                </a:solidFill>
              </a:defRPr>
            </a:pPr>
            <a:endParaRPr sz="1800" dirty="0"/>
          </a:p>
        </p:txBody>
      </p:sp>
      <p:sp>
        <p:nvSpPr>
          <p:cNvPr id="130" name="Shape 130"/>
          <p:cNvSpPr/>
          <p:nvPr/>
        </p:nvSpPr>
        <p:spPr>
          <a:xfrm>
            <a:off x="286434" y="2629393"/>
            <a:ext cx="1930519" cy="1989542"/>
          </a:xfrm>
          <a:prstGeom prst="rect">
            <a:avLst/>
          </a:prstGeom>
          <a:solidFill>
            <a:srgbClr val="53AEE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457200">
              <a:defRPr sz="2400">
                <a:solidFill>
                  <a:srgbClr val="FFFFFF"/>
                </a:solidFill>
              </a:defRPr>
            </a:pPr>
            <a:endParaRPr sz="1800" dirty="0"/>
          </a:p>
        </p:txBody>
      </p:sp>
      <p:sp>
        <p:nvSpPr>
          <p:cNvPr id="131" name="Shape 131"/>
          <p:cNvSpPr/>
          <p:nvPr/>
        </p:nvSpPr>
        <p:spPr>
          <a:xfrm>
            <a:off x="2278004" y="2629392"/>
            <a:ext cx="1930518" cy="1989540"/>
          </a:xfrm>
          <a:prstGeom prst="rect">
            <a:avLst/>
          </a:prstGeom>
          <a:solidFill>
            <a:srgbClr val="53AEE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457200">
              <a:defRPr sz="2400">
                <a:solidFill>
                  <a:srgbClr val="FFFFFF"/>
                </a:solidFill>
              </a:defRPr>
            </a:pPr>
            <a:endParaRPr sz="1800" dirty="0"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4646302" y="664211"/>
            <a:ext cx="3957847" cy="1572027"/>
          </a:xfrm>
          <a:prstGeom prst="rect">
            <a:avLst/>
          </a:prstGeom>
        </p:spPr>
        <p:txBody>
          <a:bodyPr lIns="60958" tIns="60958" rIns="60958" bIns="60958"/>
          <a:lstStyle>
            <a:lvl1pPr marL="0" indent="0" defTabSz="457200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1pPr>
            <a:lvl2pPr marL="1322613" indent="-979713" defTabSz="457200">
              <a:lnSpc>
                <a:spcPct val="70000"/>
              </a:lnSpc>
              <a:spcBef>
                <a:spcPts val="0"/>
              </a:spcBef>
              <a:buFontTx/>
              <a:buChar char="–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2pPr>
            <a:lvl3pPr marL="1600200" indent="-914400" defTabSz="457200">
              <a:lnSpc>
                <a:spcPct val="70000"/>
              </a:lnSpc>
              <a:spcBef>
                <a:spcPts val="0"/>
              </a:spcBef>
              <a:buFontTx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3pPr>
            <a:lvl4pPr marL="2125979" indent="-1097279" defTabSz="457200">
              <a:lnSpc>
                <a:spcPct val="70000"/>
              </a:lnSpc>
              <a:spcBef>
                <a:spcPts val="0"/>
              </a:spcBef>
              <a:buFontTx/>
              <a:buChar char="–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4pPr>
            <a:lvl5pPr marL="2468880" indent="-1097279" defTabSz="457200">
              <a:lnSpc>
                <a:spcPct val="70000"/>
              </a:lnSpc>
              <a:spcBef>
                <a:spcPts val="0"/>
              </a:spcBef>
              <a:buFontTx/>
              <a:buChar char="»"/>
              <a:defRPr sz="9600" b="1">
                <a:latin typeface="AlternateGotNo1D"/>
                <a:ea typeface="AlternateGotNo1D"/>
                <a:cs typeface="AlternateGotNo1D"/>
                <a:sym typeface="AlternateGotNo1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3" name="image1.png" descr="Upstream_LogoElements_2015-0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950" y="254506"/>
            <a:ext cx="1368872" cy="45720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-1" y="4857186"/>
            <a:ext cx="9144002" cy="331570"/>
          </a:xfrm>
          <a:prstGeom prst="rect">
            <a:avLst/>
          </a:prstGeom>
          <a:solidFill>
            <a:srgbClr val="53AEE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457200">
              <a:defRPr sz="2400">
                <a:solidFill>
                  <a:srgbClr val="FFFFFF"/>
                </a:solidFill>
              </a:defRPr>
            </a:pPr>
            <a:endParaRPr sz="1800" dirty="0"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3"/>
          </p:nvPr>
        </p:nvSpPr>
        <p:spPr>
          <a:xfrm>
            <a:off x="7058351" y="4933986"/>
            <a:ext cx="1655619" cy="190502"/>
          </a:xfrm>
          <a:prstGeom prst="rect">
            <a:avLst/>
          </a:prstGeom>
        </p:spPr>
        <p:txBody>
          <a:bodyPr lIns="60958" tIns="60958" rIns="60958" bIns="60958"/>
          <a:lstStyle>
            <a:lvl1pPr marL="68580" indent="-68580" defTabSz="274320">
              <a:spcBef>
                <a:spcPts val="300"/>
              </a:spcBef>
              <a:defRPr sz="1120"/>
            </a:lvl1pPr>
          </a:lstStyle>
          <a:p>
            <a:pPr marL="91440" indent="-91440" defTabSz="365760">
              <a:spcBef>
                <a:spcPts val="400"/>
              </a:spcBef>
              <a:defRPr sz="1120"/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4"/>
          </p:nvPr>
        </p:nvSpPr>
        <p:spPr>
          <a:xfrm>
            <a:off x="4754563" y="3817009"/>
            <a:ext cx="3933827" cy="785216"/>
          </a:xfrm>
          <a:prstGeom prst="rect">
            <a:avLst/>
          </a:prstGeom>
        </p:spPr>
        <p:txBody>
          <a:bodyPr lIns="60958" tIns="60958" rIns="60958" bIns="60958"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8713968" y="4918773"/>
            <a:ext cx="228101" cy="224789"/>
          </a:xfrm>
          <a:prstGeom prst="rect">
            <a:avLst/>
          </a:prstGeom>
        </p:spPr>
        <p:txBody>
          <a:bodyPr lIns="60958" tIns="60958" rIns="60958" bIns="60958"/>
          <a:lstStyle>
            <a:lvl1pPr algn="l" defTabSz="457200">
              <a:defRPr>
                <a:solidFill>
                  <a:srgbClr val="FFFFFF"/>
                </a:solidFill>
                <a:latin typeface="Brandon Grotesque Thin"/>
                <a:ea typeface="Brandon Grotesque Thin"/>
                <a:cs typeface="Brandon Grotesque Thin"/>
                <a:sym typeface="Brandon Grotesque Thin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14282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0012" y="4793359"/>
            <a:ext cx="41737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Brandon Grotesque Light" charset="0"/>
                <a:ea typeface="Brandon Grotesque Light" charset="0"/>
                <a:cs typeface="Brandon Grotesque Light" charset="0"/>
              </a:defRPr>
            </a:lvl1pPr>
          </a:lstStyle>
          <a:p>
            <a:fld id="{285D2B82-0F32-49B6-951F-4F1858B224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3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2B82-0F32-49B6-951F-4F1858B224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1510" y="593490"/>
            <a:ext cx="4253948" cy="605294"/>
          </a:xfrm>
          <a:noFill/>
        </p:spPr>
        <p:txBody>
          <a:bodyPr wrap="square" rtlCol="0">
            <a:spAutoFit/>
          </a:bodyPr>
          <a:lstStyle>
            <a:lvl1pPr>
              <a:defRPr lang="en-US" sz="3600" dirty="0">
                <a:solidFill>
                  <a:srgbClr val="00B0F0"/>
                </a:solidFill>
                <a:latin typeface="Brandon Grotesque Bold" panose="020B0803020203060202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510" y="1306756"/>
            <a:ext cx="4253948" cy="1408334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35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</a:defRPr>
            </a:lvl1pPr>
            <a:lvl2pPr marL="1714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2pPr>
            <a:lvl3pPr marL="5143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3pPr>
            <a:lvl4pPr marL="857250" indent="0">
              <a:buNone/>
              <a:defRPr lang="en-US" sz="135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4pPr>
            <a:lvl5pPr marL="1200150" indent="0">
              <a:buNone/>
              <a:defRPr lang="en-US" sz="135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0"/>
                <a:ea typeface="+mn-ea"/>
                <a:cs typeface="+mn-cs"/>
              </a:defRPr>
            </a:lvl5pPr>
          </a:lstStyle>
          <a:p>
            <a:pPr marL="0"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marL="342900" lvl="1"/>
            <a:r>
              <a:rPr lang="en-US" dirty="0"/>
              <a:t>Second level</a:t>
            </a:r>
          </a:p>
          <a:p>
            <a:pPr marL="685800" lvl="2"/>
            <a:r>
              <a:rPr lang="en-US" dirty="0"/>
              <a:t>Third level</a:t>
            </a:r>
          </a:p>
          <a:p>
            <a:pPr marL="1028700" lvl="3"/>
            <a:r>
              <a:rPr lang="en-US" dirty="0"/>
              <a:t>Fourth level</a:t>
            </a:r>
          </a:p>
          <a:p>
            <a:pPr marL="1371600"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6011" y="4767263"/>
            <a:ext cx="445168" cy="243370"/>
          </a:xfrm>
        </p:spPr>
        <p:txBody>
          <a:bodyPr vert="horz" lIns="91440" tIns="45720" rIns="91440" bIns="45720" rtlCol="0" anchor="ctr"/>
          <a:lstStyle>
            <a:lvl1pPr>
              <a:defRPr lang="en-US" sz="105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5D2B82-0F32-49B6-951F-4F1858B224C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914900" y="630936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914900" y="2627887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12"/>
          <p:cNvSpPr>
            <a:spLocks noChangeAspect="1"/>
          </p:cNvSpPr>
          <p:nvPr userDrawn="1"/>
        </p:nvSpPr>
        <p:spPr>
          <a:xfrm>
            <a:off x="6951726" y="630936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/>
          <p:cNvSpPr>
            <a:spLocks noChangeAspect="1"/>
          </p:cNvSpPr>
          <p:nvPr userDrawn="1"/>
        </p:nvSpPr>
        <p:spPr>
          <a:xfrm>
            <a:off x="6951726" y="2627887"/>
            <a:ext cx="1851660" cy="18516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827" y="4858876"/>
            <a:ext cx="482093" cy="15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490384" y="59769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90384" y="3943350"/>
            <a:ext cx="5348134" cy="86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99546-BACE-F741-855F-5829EFB99BCC}"/>
              </a:ext>
            </a:extLst>
          </p:cNvPr>
          <p:cNvSpPr txBox="1"/>
          <p:nvPr userDrawn="1"/>
        </p:nvSpPr>
        <p:spPr>
          <a:xfrm>
            <a:off x="152400" y="4804410"/>
            <a:ext cx="2480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© 2021  Stephen M. Walls, Ph.D.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  <p:sldLayoutId id="2147483688" r:id="rId7"/>
    <p:sldLayoutId id="2147483689" r:id="rId8"/>
    <p:sldLayoutId id="2147483691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8740BC2-940A-A572-77A7-44EA934C82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6" t="9450" r="18170" b="9339"/>
          <a:stretch/>
        </p:blipFill>
        <p:spPr>
          <a:xfrm>
            <a:off x="2853811" y="417165"/>
            <a:ext cx="4321040" cy="4288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CEECCC-3D0E-6507-615D-8884735C2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26" y="1885950"/>
            <a:ext cx="709229" cy="395740"/>
          </a:xfrm>
          <a:prstGeom prst="rect">
            <a:avLst/>
          </a:prstGeom>
        </p:spPr>
      </p:pic>
      <p:pic>
        <p:nvPicPr>
          <p:cNvPr id="5" name="Picture 4" descr="A picture containing outdoor&#10;&#10;Description automatically generated">
            <a:extLst>
              <a:ext uri="{FF2B5EF4-FFF2-40B4-BE49-F238E27FC236}">
                <a16:creationId xmlns:a16="http://schemas.microsoft.com/office/drawing/2014/main" id="{C72EF1B1-15F4-2199-A054-F2727DE14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31" y="1744651"/>
            <a:ext cx="616544" cy="471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5B8CA-83EF-EDEE-4C56-2CE349E017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9" y="2421806"/>
            <a:ext cx="476906" cy="395741"/>
          </a:xfrm>
          <a:prstGeom prst="rect">
            <a:avLst/>
          </a:prstGeom>
        </p:spPr>
      </p:pic>
      <p:pic>
        <p:nvPicPr>
          <p:cNvPr id="12" name="Picture 11" descr="A drawing of a couple of people&#10;&#10;Description automatically generated with low confidence">
            <a:extLst>
              <a:ext uri="{FF2B5EF4-FFF2-40B4-BE49-F238E27FC236}">
                <a16:creationId xmlns:a16="http://schemas.microsoft.com/office/drawing/2014/main" id="{04A196DB-23A2-46D1-6D4C-C0E0DF915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5" y="2373785"/>
            <a:ext cx="651687" cy="514350"/>
          </a:xfrm>
          <a:prstGeom prst="rect">
            <a:avLst/>
          </a:prstGeom>
        </p:spPr>
      </p:pic>
      <p:pic>
        <p:nvPicPr>
          <p:cNvPr id="14" name="Picture 13" descr="A picture containing white, image&#10;&#10;Description automatically generated">
            <a:extLst>
              <a:ext uri="{FF2B5EF4-FFF2-40B4-BE49-F238E27FC236}">
                <a16:creationId xmlns:a16="http://schemas.microsoft.com/office/drawing/2014/main" id="{DC9675DC-E31B-D45B-C25D-069EF38224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04" y="2948822"/>
            <a:ext cx="518905" cy="566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8AE860-35DE-8EF6-9C98-8FD1A54769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" r="12301" b="19356"/>
          <a:stretch/>
        </p:blipFill>
        <p:spPr>
          <a:xfrm>
            <a:off x="4934168" y="2989030"/>
            <a:ext cx="776870" cy="47194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A9B4610F-F030-4FD1-DF70-1C6A02D7DE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11392" y="844668"/>
            <a:ext cx="543052" cy="590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3863A9-D159-2DE9-7C19-EF52E8C0C7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841" y="3852164"/>
            <a:ext cx="938157" cy="642094"/>
          </a:xfrm>
          <a:prstGeom prst="rect">
            <a:avLst/>
          </a:prstGeom>
        </p:spPr>
      </p:pic>
      <p:pic>
        <p:nvPicPr>
          <p:cNvPr id="22" name="Picture 21" descr="A drawing of a dog&#10;&#10;Description automatically generated with low confidence">
            <a:extLst>
              <a:ext uri="{FF2B5EF4-FFF2-40B4-BE49-F238E27FC236}">
                <a16:creationId xmlns:a16="http://schemas.microsoft.com/office/drawing/2014/main" id="{045F3C0C-C31E-65E3-1712-CE6D55FC7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73" y="833381"/>
            <a:ext cx="570529" cy="438150"/>
          </a:xfrm>
          <a:prstGeom prst="rect">
            <a:avLst/>
          </a:prstGeom>
        </p:spPr>
      </p:pic>
      <p:pic>
        <p:nvPicPr>
          <p:cNvPr id="24" name="Picture 23" descr="A pair of black sunglasses&#10;&#10;Description automatically generated with medium confidence">
            <a:extLst>
              <a:ext uri="{FF2B5EF4-FFF2-40B4-BE49-F238E27FC236}">
                <a16:creationId xmlns:a16="http://schemas.microsoft.com/office/drawing/2014/main" id="{B750CBE0-CBCB-D11B-1309-A130F5FB3E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42098"/>
            <a:ext cx="600503" cy="411234"/>
          </a:xfrm>
          <a:prstGeom prst="rect">
            <a:avLst/>
          </a:prstGeom>
        </p:spPr>
      </p:pic>
      <p:pic>
        <p:nvPicPr>
          <p:cNvPr id="26" name="Picture 25" descr="A drawing of a face on a wall&#10;&#10;Description automatically generated with low confidence">
            <a:extLst>
              <a:ext uri="{FF2B5EF4-FFF2-40B4-BE49-F238E27FC236}">
                <a16:creationId xmlns:a16="http://schemas.microsoft.com/office/drawing/2014/main" id="{DE281958-4531-5D91-B629-E051C05AD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727" y="3158212"/>
            <a:ext cx="583233" cy="566404"/>
          </a:xfrm>
          <a:prstGeom prst="rect">
            <a:avLst/>
          </a:prstGeom>
        </p:spPr>
      </p:pic>
      <p:pic>
        <p:nvPicPr>
          <p:cNvPr id="28" name="Picture 27" descr="A picture containing white&#10;&#10;Description automatically generated">
            <a:extLst>
              <a:ext uri="{FF2B5EF4-FFF2-40B4-BE49-F238E27FC236}">
                <a16:creationId xmlns:a16="http://schemas.microsoft.com/office/drawing/2014/main" id="{30B887EA-0B5C-CB9A-D4CF-74D6678CB9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15" y="2353384"/>
            <a:ext cx="715742" cy="79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13BABF1-2DE0-F4FF-B07F-032927DB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91233"/>
              </p:ext>
            </p:extLst>
          </p:nvPr>
        </p:nvGraphicFramePr>
        <p:xfrm>
          <a:off x="3102324" y="1047750"/>
          <a:ext cx="5660676" cy="3369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338">
                  <a:extLst>
                    <a:ext uri="{9D8B030D-6E8A-4147-A177-3AD203B41FA5}">
                      <a16:colId xmlns:a16="http://schemas.microsoft.com/office/drawing/2014/main" val="903683945"/>
                    </a:ext>
                  </a:extLst>
                </a:gridCol>
                <a:gridCol w="2830338">
                  <a:extLst>
                    <a:ext uri="{9D8B030D-6E8A-4147-A177-3AD203B41FA5}">
                      <a16:colId xmlns:a16="http://schemas.microsoft.com/office/drawing/2014/main" val="47671152"/>
                    </a:ext>
                  </a:extLst>
                </a:gridCol>
              </a:tblGrid>
              <a:tr h="16848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20753"/>
                  </a:ext>
                </a:extLst>
              </a:tr>
              <a:tr h="16848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5220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DE9276-A972-CC47-2E3D-C256C16A4D65}"/>
              </a:ext>
            </a:extLst>
          </p:cNvPr>
          <p:cNvSpPr txBox="1"/>
          <p:nvPr/>
        </p:nvSpPr>
        <p:spPr>
          <a:xfrm>
            <a:off x="6183914" y="2583332"/>
            <a:ext cx="1659237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HEALTH/WELLNESS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A4566-43A2-F26C-D107-179C128772B5}"/>
              </a:ext>
            </a:extLst>
          </p:cNvPr>
          <p:cNvSpPr txBox="1"/>
          <p:nvPr/>
        </p:nvSpPr>
        <p:spPr>
          <a:xfrm>
            <a:off x="7620206" y="1389369"/>
            <a:ext cx="1078950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EDUCATION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DDA1EE-DA82-CA6D-A6B6-EAF05CCEC9E3}"/>
              </a:ext>
            </a:extLst>
          </p:cNvPr>
          <p:cNvSpPr txBox="1"/>
          <p:nvPr/>
        </p:nvSpPr>
        <p:spPr>
          <a:xfrm>
            <a:off x="7989336" y="1047750"/>
            <a:ext cx="721031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FAMILY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1F995-6628-782E-2701-DD5A86E0A24C}"/>
              </a:ext>
            </a:extLst>
          </p:cNvPr>
          <p:cNvSpPr txBox="1"/>
          <p:nvPr/>
        </p:nvSpPr>
        <p:spPr>
          <a:xfrm>
            <a:off x="3177623" y="3703206"/>
            <a:ext cx="1423788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CONSTRUCTION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247D0-0ED2-699F-6E05-A914DAE1BBBF}"/>
              </a:ext>
            </a:extLst>
          </p:cNvPr>
          <p:cNvSpPr txBox="1"/>
          <p:nvPr/>
        </p:nvSpPr>
        <p:spPr>
          <a:xfrm>
            <a:off x="4629293" y="4090372"/>
            <a:ext cx="833883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7C283-F26E-3B5F-42CA-B6034ED99E69}"/>
              </a:ext>
            </a:extLst>
          </p:cNvPr>
          <p:cNvSpPr txBox="1"/>
          <p:nvPr/>
        </p:nvSpPr>
        <p:spPr>
          <a:xfrm>
            <a:off x="6537214" y="1398405"/>
            <a:ext cx="987771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FINANCIAL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03C1D-30E6-F308-25DF-81F8B8CAB015}"/>
              </a:ext>
            </a:extLst>
          </p:cNvPr>
          <p:cNvSpPr txBox="1"/>
          <p:nvPr/>
        </p:nvSpPr>
        <p:spPr>
          <a:xfrm>
            <a:off x="3155234" y="4090372"/>
            <a:ext cx="1359475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AGRICULTURAL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F4DFB-E392-5938-7542-BE6F175BE882}"/>
              </a:ext>
            </a:extLst>
          </p:cNvPr>
          <p:cNvSpPr txBox="1"/>
          <p:nvPr/>
        </p:nvSpPr>
        <p:spPr>
          <a:xfrm>
            <a:off x="3304357" y="2580188"/>
            <a:ext cx="840102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CLIMATE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CF44DD-12EA-BBCE-83F4-4063E2981A44}"/>
              </a:ext>
            </a:extLst>
          </p:cNvPr>
          <p:cNvSpPr txBox="1"/>
          <p:nvPr/>
        </p:nvSpPr>
        <p:spPr>
          <a:xfrm>
            <a:off x="6183914" y="2956375"/>
            <a:ext cx="1521827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TOURISM/TRAVEL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683A8-21B7-4F3E-6B70-6168EA12FE8C}"/>
              </a:ext>
            </a:extLst>
          </p:cNvPr>
          <p:cNvSpPr txBox="1"/>
          <p:nvPr/>
        </p:nvSpPr>
        <p:spPr>
          <a:xfrm>
            <a:off x="7250063" y="4049952"/>
            <a:ext cx="1478546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ENTERTAINMENT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F0E43-7BE2-B90F-F452-42636A1A2643}"/>
              </a:ext>
            </a:extLst>
          </p:cNvPr>
          <p:cNvSpPr txBox="1"/>
          <p:nvPr/>
        </p:nvSpPr>
        <p:spPr>
          <a:xfrm>
            <a:off x="5136065" y="443160"/>
            <a:ext cx="1386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Very Experienced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28CEC-4299-1420-031D-00B5366EA307}"/>
              </a:ext>
            </a:extLst>
          </p:cNvPr>
          <p:cNvSpPr txBox="1"/>
          <p:nvPr/>
        </p:nvSpPr>
        <p:spPr>
          <a:xfrm>
            <a:off x="5158225" y="4400550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Experience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96B613-70A3-8940-7D40-278C3BBDB2E7}"/>
              </a:ext>
            </a:extLst>
          </p:cNvPr>
          <p:cNvSpPr txBox="1"/>
          <p:nvPr/>
        </p:nvSpPr>
        <p:spPr>
          <a:xfrm rot="16200000">
            <a:off x="8434064" y="2424118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Fascinated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F1EDD-6E9C-3285-BCDC-8A5B059297CF}"/>
              </a:ext>
            </a:extLst>
          </p:cNvPr>
          <p:cNvSpPr txBox="1"/>
          <p:nvPr/>
        </p:nvSpPr>
        <p:spPr>
          <a:xfrm rot="16200000">
            <a:off x="2441263" y="2441689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Interest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D994B-42D5-E063-2416-C55E098CBD02}"/>
              </a:ext>
            </a:extLst>
          </p:cNvPr>
          <p:cNvSpPr txBox="1"/>
          <p:nvPr/>
        </p:nvSpPr>
        <p:spPr>
          <a:xfrm>
            <a:off x="5064467" y="2026169"/>
            <a:ext cx="1641796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 PROGRAMMING 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A8761-A9A5-8F55-A457-EF28F28DA3BD}"/>
              </a:ext>
            </a:extLst>
          </p:cNvPr>
          <p:cNvSpPr txBox="1"/>
          <p:nvPr/>
        </p:nvSpPr>
        <p:spPr>
          <a:xfrm>
            <a:off x="7626965" y="1766446"/>
            <a:ext cx="1069524" cy="27699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     MUSIC   </a:t>
            </a:r>
          </a:p>
        </p:txBody>
      </p:sp>
    </p:spTree>
    <p:extLst>
      <p:ext uri="{BB962C8B-B14F-4D97-AF65-F5344CB8AC3E}">
        <p14:creationId xmlns:p14="http://schemas.microsoft.com/office/powerpoint/2010/main" val="3099032484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2-5-Texas-McCombs_PowerPoint_16-9_TEMPLATE" id="{0FF1D5ED-592F-C84B-A033-417FE0F64B3A}" vid="{DC84C753-1D3D-564E-A83F-525D10DEC6E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2-5-Texas-McCombs_PowerPoint_16-9_TEMPLATE" id="{0FF1D5ED-592F-C84B-A033-417FE0F64B3A}" vid="{DD3FE9A3-FB3A-8141-8AE8-76F77B07EA05}"/>
    </a:ext>
  </a:extLst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2-5-Texas-McCombs_PowerPoint_16-9_TEMPLATE" id="{0FF1D5ED-592F-C84B-A033-417FE0F64B3A}" vid="{22A38D39-2B2E-9548-9FC8-CF7ABB25EAB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12485</TotalTime>
  <Words>27</Words>
  <Application>Microsoft Macintosh PowerPoint</Application>
  <PresentationFormat>On-screen Show (16:9)</PresentationFormat>
  <Paragraphs>18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AlternateGotNo1D</vt:lpstr>
      <vt:lpstr>Arial</vt:lpstr>
      <vt:lpstr>Arial Black</vt:lpstr>
      <vt:lpstr>Brandon Grotesque Bold</vt:lpstr>
      <vt:lpstr>Brandon Grotesque Light</vt:lpstr>
      <vt:lpstr>Brandon Grotesque Medium</vt:lpstr>
      <vt:lpstr>Brandon Grotesque Thin</vt:lpstr>
      <vt:lpstr>Calibri</vt:lpstr>
      <vt:lpstr>16-9 Cover</vt:lpstr>
      <vt:lpstr>16-9 Light Background</vt:lpstr>
      <vt:lpstr>16-9 White Backgroud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Rithu Anand Krishnan Rithu Anand Krishnan</cp:lastModifiedBy>
  <cp:revision>441</cp:revision>
  <cp:lastPrinted>2020-05-05T01:32:05Z</cp:lastPrinted>
  <dcterms:created xsi:type="dcterms:W3CDTF">2011-06-30T15:04:08Z</dcterms:created>
  <dcterms:modified xsi:type="dcterms:W3CDTF">2022-07-20T15:53:20Z</dcterms:modified>
  <cp:category/>
</cp:coreProperties>
</file>